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78C5-40ED-406F-8B97-6D8F639D27B6}" type="datetimeFigureOut">
              <a:rPr lang="en-CA" smtClean="0"/>
              <a:pPr/>
              <a:t>28/02/2017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9934-89D7-4E00-9535-2D919D131F0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78C5-40ED-406F-8B97-6D8F639D27B6}" type="datetimeFigureOut">
              <a:rPr lang="en-CA" smtClean="0"/>
              <a:pPr/>
              <a:t>28/02/2017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9934-89D7-4E00-9535-2D919D131F0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78C5-40ED-406F-8B97-6D8F639D27B6}" type="datetimeFigureOut">
              <a:rPr lang="en-CA" smtClean="0"/>
              <a:pPr/>
              <a:t>28/02/2017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9934-89D7-4E00-9535-2D919D131F0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78C5-40ED-406F-8B97-6D8F639D27B6}" type="datetimeFigureOut">
              <a:rPr lang="en-CA" smtClean="0"/>
              <a:pPr/>
              <a:t>28/02/2017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9934-89D7-4E00-9535-2D919D131F0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78C5-40ED-406F-8B97-6D8F639D27B6}" type="datetimeFigureOut">
              <a:rPr lang="en-CA" smtClean="0"/>
              <a:pPr/>
              <a:t>28/02/2017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9934-89D7-4E00-9535-2D919D131F0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78C5-40ED-406F-8B97-6D8F639D27B6}" type="datetimeFigureOut">
              <a:rPr lang="en-CA" smtClean="0"/>
              <a:pPr/>
              <a:t>28/02/2017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9934-89D7-4E00-9535-2D919D131F0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78C5-40ED-406F-8B97-6D8F639D27B6}" type="datetimeFigureOut">
              <a:rPr lang="en-CA" smtClean="0"/>
              <a:pPr/>
              <a:t>28/02/2017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9934-89D7-4E00-9535-2D919D131F0D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78C5-40ED-406F-8B97-6D8F639D27B6}" type="datetimeFigureOut">
              <a:rPr lang="en-CA" smtClean="0"/>
              <a:pPr/>
              <a:t>28/02/2017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9934-89D7-4E00-9535-2D919D131F0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78C5-40ED-406F-8B97-6D8F639D27B6}" type="datetimeFigureOut">
              <a:rPr lang="en-CA" smtClean="0"/>
              <a:pPr/>
              <a:t>28/02/2017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9934-89D7-4E00-9535-2D919D131F0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78C5-40ED-406F-8B97-6D8F639D27B6}" type="datetimeFigureOut">
              <a:rPr lang="en-CA" smtClean="0"/>
              <a:pPr/>
              <a:t>28/02/2017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9934-89D7-4E00-9535-2D919D131F0D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78C5-40ED-406F-8B97-6D8F639D27B6}" type="datetimeFigureOut">
              <a:rPr lang="en-CA" smtClean="0"/>
              <a:pPr/>
              <a:t>28/02/2017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9934-89D7-4E00-9535-2D919D131F0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93B78C5-40ED-406F-8B97-6D8F639D27B6}" type="datetimeFigureOut">
              <a:rPr lang="en-CA" smtClean="0"/>
              <a:pPr/>
              <a:t>28/02/2017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7DF9934-89D7-4E00-9535-2D919D131F0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icef.org/emerg/files/childsoldiers.pdf" TargetMode="External"/><Relationship Id="rId3" Type="http://schemas.openxmlformats.org/officeDocument/2006/relationships/hyperlink" Target="http://http/theinspirationroom.com/daily/2009/help-child-soldiers/" TargetMode="External"/><Relationship Id="rId7" Type="http://schemas.openxmlformats.org/officeDocument/2006/relationships/hyperlink" Target="http://www.dosomething.org/facts/11-facts-about-child-soldiers" TargetMode="External"/><Relationship Id="rId2" Type="http://schemas.openxmlformats.org/officeDocument/2006/relationships/hyperlink" Target="http://en.wikipedia.org/wiki/Child_Soldiers_Internationa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lickr.com/photos/29970899@N06/3255235635/" TargetMode="External"/><Relationship Id="rId5" Type="http://schemas.openxmlformats.org/officeDocument/2006/relationships/hyperlink" Target="http://www.smcdsb.on.ca/students/beyond_the_classroom" TargetMode="External"/><Relationship Id="rId4" Type="http://schemas.openxmlformats.org/officeDocument/2006/relationships/hyperlink" Target="http://www.posterfortomorrow.org/en/gallery/competitions/the_right_to_education/sort/view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something.org/facts/11-facts-about-child-soldiers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CHILD SOLDIERS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CREATED BY:</a:t>
            </a:r>
          </a:p>
          <a:p>
            <a:r>
              <a:rPr lang="en-CA" dirty="0" smtClean="0"/>
              <a:t>E. WALSH        OCTOBER 2</a:t>
            </a:r>
            <a:r>
              <a:rPr lang="en-CA" baseline="30000" dirty="0" smtClean="0"/>
              <a:t>ND</a:t>
            </a:r>
            <a:r>
              <a:rPr lang="en-CA" dirty="0" smtClean="0"/>
              <a:t>,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16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2800" b="1" dirty="0" smtClean="0"/>
              <a:t>TOGETHER</a:t>
            </a:r>
            <a:r>
              <a:rPr lang="en-CA" sz="2800" dirty="0" smtClean="0"/>
              <a:t>, we can make a difference in the lives of child soldiers.</a:t>
            </a:r>
            <a:endParaRPr lang="en-CA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6672"/>
            <a:ext cx="4824535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87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92696"/>
            <a:ext cx="7543800" cy="1440160"/>
          </a:xfrm>
        </p:spPr>
        <p:txBody>
          <a:bodyPr/>
          <a:lstStyle/>
          <a:p>
            <a:pPr algn="ctr"/>
            <a:r>
              <a:rPr lang="en-CA" dirty="0" smtClean="0"/>
              <a:t>credits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996952"/>
            <a:ext cx="6858000" cy="2870448"/>
          </a:xfrm>
        </p:spPr>
        <p:txBody>
          <a:bodyPr>
            <a:normAutofit/>
          </a:bodyPr>
          <a:lstStyle/>
          <a:p>
            <a:r>
              <a:rPr lang="en-CA" sz="1800" dirty="0" smtClean="0">
                <a:hlinkClick r:id="rId2"/>
              </a:rPr>
              <a:t>http://en.wikipedia.org/wiki/Child_Soldiers_International</a:t>
            </a:r>
            <a:endParaRPr lang="en-CA" sz="1800" dirty="0" smtClean="0"/>
          </a:p>
          <a:p>
            <a:r>
              <a:rPr lang="en-CA" sz="1800" dirty="0" smtClean="0">
                <a:hlinkClick r:id="rId3"/>
              </a:rPr>
              <a:t>http://http://theinspirationroom.com/daily/2009/help-child-soldiers/</a:t>
            </a:r>
            <a:endParaRPr lang="en-CA" sz="1800" dirty="0" smtClean="0"/>
          </a:p>
          <a:p>
            <a:r>
              <a:rPr lang="en-CA" sz="1800" dirty="0" smtClean="0">
                <a:hlinkClick r:id="rId4"/>
              </a:rPr>
              <a:t>http://www.posterfortomorrow.org/en/gallery/competitions/the_right_to_education/sort/views</a:t>
            </a:r>
            <a:endParaRPr lang="en-CA" sz="1800" dirty="0" smtClean="0"/>
          </a:p>
          <a:p>
            <a:r>
              <a:rPr lang="en-CA" sz="1800" dirty="0" smtClean="0">
                <a:hlinkClick r:id="rId5"/>
              </a:rPr>
              <a:t>http://www.smcdsb.on.ca/students/beyond_the_classroom</a:t>
            </a:r>
            <a:endParaRPr lang="en-CA" sz="1800" dirty="0" smtClean="0"/>
          </a:p>
          <a:p>
            <a:r>
              <a:rPr lang="en-CA" sz="1800" dirty="0" smtClean="0">
                <a:hlinkClick r:id="rId6"/>
              </a:rPr>
              <a:t>https://www.flickr.com/photos/29970899@N06/3255235635/</a:t>
            </a:r>
            <a:endParaRPr lang="en-CA" sz="1800" dirty="0" smtClean="0"/>
          </a:p>
          <a:p>
            <a:r>
              <a:rPr lang="en-CA" sz="1800" dirty="0" smtClean="0">
                <a:hlinkClick r:id="rId7"/>
              </a:rPr>
              <a:t>www.dosomething.org/facts/11-facts-about-child-soldiers</a:t>
            </a:r>
            <a:endParaRPr lang="en-CA" sz="1800" dirty="0" smtClean="0"/>
          </a:p>
          <a:p>
            <a:r>
              <a:rPr lang="en-CA" sz="1800" dirty="0" smtClean="0">
                <a:hlinkClick r:id="rId8"/>
              </a:rPr>
              <a:t>www.unicef.org/emerg/files/childsoldiers.pdf</a:t>
            </a:r>
            <a:endParaRPr lang="en-CA" sz="1800" dirty="0" smtClean="0"/>
          </a:p>
          <a:p>
            <a:endParaRPr lang="en-CA" sz="1800" dirty="0" smtClean="0"/>
          </a:p>
          <a:p>
            <a:endParaRPr lang="en-CA" sz="1800" dirty="0" smtClean="0"/>
          </a:p>
          <a:p>
            <a:endParaRPr lang="en-CA" sz="1800" dirty="0" smtClean="0"/>
          </a:p>
          <a:p>
            <a:endParaRPr lang="en-CA" sz="1800" dirty="0" smtClean="0"/>
          </a:p>
          <a:p>
            <a:endParaRPr lang="en-CA" sz="1800" dirty="0" smtClean="0"/>
          </a:p>
          <a:p>
            <a:endParaRPr lang="en-CA" sz="1800" dirty="0"/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4560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84" y="4941168"/>
            <a:ext cx="7391400" cy="1092894"/>
          </a:xfrm>
        </p:spPr>
        <p:txBody>
          <a:bodyPr>
            <a:normAutofit/>
          </a:bodyPr>
          <a:lstStyle/>
          <a:p>
            <a:r>
              <a:rPr lang="en-CA" dirty="0" smtClean="0"/>
              <a:t>It is estimated that approximately 300,000 children are involved in armed conflict in over 30 countries.</a:t>
            </a:r>
            <a:endParaRPr lang="en-CA" b="1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96" b="20896"/>
          <a:stretch>
            <a:fillRect/>
          </a:stretch>
        </p:blipFill>
        <p:spPr>
          <a:xfrm>
            <a:off x="777240" y="457200"/>
            <a:ext cx="7543800" cy="4267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6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1800" dirty="0" smtClean="0"/>
              <a:t>Many children  are forced to kill their families upon being kidnapped.</a:t>
            </a:r>
            <a:endParaRPr lang="en-CA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548680"/>
            <a:ext cx="547260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8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6672"/>
            <a:ext cx="518457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b="1" dirty="0" smtClean="0"/>
              <a:t>ALL </a:t>
            </a:r>
            <a:r>
              <a:rPr lang="en-CA" dirty="0" smtClean="0"/>
              <a:t>children have the right to an education. </a:t>
            </a:r>
          </a:p>
          <a:p>
            <a:endParaRPr lang="en-CA" b="1" dirty="0"/>
          </a:p>
          <a:p>
            <a:r>
              <a:rPr lang="en-CA" b="1" dirty="0" smtClean="0"/>
              <a:t>YET </a:t>
            </a:r>
            <a:r>
              <a:rPr lang="en-CA" dirty="0" smtClean="0"/>
              <a:t>child soldiers are used not only as fighters, many are forced into providing sexual services.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386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b="1" dirty="0" smtClean="0"/>
              <a:t>HOWEVER, </a:t>
            </a:r>
            <a:r>
              <a:rPr lang="en-CA" sz="4000" dirty="0" smtClean="0"/>
              <a:t> we can make a difference.</a:t>
            </a:r>
            <a:endParaRPr lang="en-CA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b="1" dirty="0"/>
          </a:p>
          <a:p>
            <a:r>
              <a:rPr lang="en-CA" dirty="0" smtClean="0"/>
              <a:t>Create a website to inform people about the horrific abuse suffered by child soldiers.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279" y="457200"/>
            <a:ext cx="3490816" cy="4114800"/>
          </a:xfrm>
        </p:spPr>
      </p:pic>
    </p:spTree>
    <p:extLst>
      <p:ext uri="{BB962C8B-B14F-4D97-AF65-F5344CB8AC3E}">
        <p14:creationId xmlns:p14="http://schemas.microsoft.com/office/powerpoint/2010/main" val="10662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75" y="840514"/>
            <a:ext cx="4594225" cy="334817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b="1" dirty="0" smtClean="0"/>
              <a:t>CONTACT </a:t>
            </a:r>
            <a:r>
              <a:rPr lang="en-CA" dirty="0" smtClean="0"/>
              <a:t>your M.P. and M.H.A.</a:t>
            </a:r>
          </a:p>
          <a:p>
            <a:endParaRPr lang="en-CA" b="1" dirty="0"/>
          </a:p>
          <a:p>
            <a:r>
              <a:rPr lang="en-CA" dirty="0" smtClean="0"/>
              <a:t>Demand that Canada be part of the solution.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942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75" y="764704"/>
            <a:ext cx="4594225" cy="367240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b="1" dirty="0" smtClean="0"/>
              <a:t>BE THE CHANGE.</a:t>
            </a:r>
          </a:p>
          <a:p>
            <a:endParaRPr lang="en-CA" b="1" dirty="0"/>
          </a:p>
          <a:p>
            <a:r>
              <a:rPr lang="en-CA" dirty="0" smtClean="0"/>
              <a:t>Spread the word in your school.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30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Recommendation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1140296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>
                <a:hlinkClick r:id="rId2"/>
              </a:rPr>
              <a:t>www.dosomething.org/facts/11-facts-about-child-soldiers</a:t>
            </a:r>
            <a:r>
              <a:rPr lang="en-CA" dirty="0" smtClean="0"/>
              <a:t> is the site I would recommend. It is easy to use </a:t>
            </a:r>
            <a:r>
              <a:rPr lang="en-CA" smtClean="0"/>
              <a:t>and it provides </a:t>
            </a:r>
            <a:r>
              <a:rPr lang="en-CA" dirty="0" smtClean="0"/>
              <a:t>clear and concise facts.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773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84984"/>
            <a:ext cx="6858000" cy="2582416"/>
          </a:xfrm>
        </p:spPr>
        <p:txBody>
          <a:bodyPr>
            <a:normAutofit/>
          </a:bodyPr>
          <a:lstStyle/>
          <a:p>
            <a:r>
              <a:rPr lang="en-CA" dirty="0" smtClean="0"/>
              <a:t>The use of child soldiers is illegal and immoral. Children should enjoy their childhoods, not be forced into participating in armed conflicts.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032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201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Impact</vt:lpstr>
      <vt:lpstr>Times New Roman</vt:lpstr>
      <vt:lpstr>NewsPrint</vt:lpstr>
      <vt:lpstr>CHILD SOLDIERS</vt:lpstr>
      <vt:lpstr>PowerPoint Presentation</vt:lpstr>
      <vt:lpstr>Many children  are forced to kill their families upon being kidnapped.</vt:lpstr>
      <vt:lpstr>PowerPoint Presentation</vt:lpstr>
      <vt:lpstr>HOWEVER,  we can make a difference.</vt:lpstr>
      <vt:lpstr>PowerPoint Presentation</vt:lpstr>
      <vt:lpstr>PowerPoint Presentation</vt:lpstr>
      <vt:lpstr>Recommendation</vt:lpstr>
      <vt:lpstr>PowerPoint Presentation</vt:lpstr>
      <vt:lpstr>TOGETHER, we can make a difference in the lives of child soldiers.</vt:lpstr>
      <vt:lpstr>credits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SOLDIERS</dc:title>
  <dc:creator>Erin</dc:creator>
  <cp:lastModifiedBy>Walsh Erin</cp:lastModifiedBy>
  <cp:revision>12</cp:revision>
  <dcterms:created xsi:type="dcterms:W3CDTF">2014-10-02T21:59:57Z</dcterms:created>
  <dcterms:modified xsi:type="dcterms:W3CDTF">2017-02-28T12:27:55Z</dcterms:modified>
</cp:coreProperties>
</file>